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AA8D-4897-4669-BB28-A228930E00AC}" type="datetimeFigureOut">
              <a:rPr lang="nl-NL" smtClean="0"/>
              <a:t>7-12-2018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EA3C-93A2-4D15-B790-B924941B0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0728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AA8D-4897-4669-BB28-A228930E00AC}" type="datetimeFigureOut">
              <a:rPr lang="nl-NL" smtClean="0"/>
              <a:t>7-12-2018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EA3C-93A2-4D15-B790-B924941B0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467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AA8D-4897-4669-BB28-A228930E00AC}" type="datetimeFigureOut">
              <a:rPr lang="nl-NL" smtClean="0"/>
              <a:t>7-12-2018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EA3C-93A2-4D15-B790-B924941B0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4463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AA8D-4897-4669-BB28-A228930E00AC}" type="datetimeFigureOut">
              <a:rPr lang="nl-NL" smtClean="0"/>
              <a:t>7-12-2018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EA3C-93A2-4D15-B790-B924941B0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797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AA8D-4897-4669-BB28-A228930E00AC}" type="datetimeFigureOut">
              <a:rPr lang="nl-NL" smtClean="0"/>
              <a:t>7-12-2018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EA3C-93A2-4D15-B790-B924941B0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061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AA8D-4897-4669-BB28-A228930E00AC}" type="datetimeFigureOut">
              <a:rPr lang="nl-NL" smtClean="0"/>
              <a:t>7-12-2018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EA3C-93A2-4D15-B790-B924941B0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242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AA8D-4897-4669-BB28-A228930E00AC}" type="datetimeFigureOut">
              <a:rPr lang="nl-NL" smtClean="0"/>
              <a:t>7-12-2018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EA3C-93A2-4D15-B790-B924941B0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277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AA8D-4897-4669-BB28-A228930E00AC}" type="datetimeFigureOut">
              <a:rPr lang="nl-NL" smtClean="0"/>
              <a:t>7-12-2018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EA3C-93A2-4D15-B790-B924941B0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928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AA8D-4897-4669-BB28-A228930E00AC}" type="datetimeFigureOut">
              <a:rPr lang="nl-NL" smtClean="0"/>
              <a:t>7-12-2018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EA3C-93A2-4D15-B790-B924941B0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385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AA8D-4897-4669-BB28-A228930E00AC}" type="datetimeFigureOut">
              <a:rPr lang="nl-NL" smtClean="0"/>
              <a:t>7-12-2018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EA3C-93A2-4D15-B790-B924941B0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6759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AA8D-4897-4669-BB28-A228930E00AC}" type="datetimeFigureOut">
              <a:rPr lang="nl-NL" smtClean="0"/>
              <a:t>7-12-2018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EA3C-93A2-4D15-B790-B924941B0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9094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CAA8D-4897-4669-BB28-A228930E00AC}" type="datetimeFigureOut">
              <a:rPr lang="nl-NL" smtClean="0"/>
              <a:t>7-12-2018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FEA3C-93A2-4D15-B790-B924941B0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940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4" y="2280356"/>
            <a:ext cx="11932355" cy="38720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8800" b="1" dirty="0" smtClean="0"/>
              <a:t>Voeding</a:t>
            </a:r>
            <a:endParaRPr lang="nl-NL" sz="8800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747837"/>
          </a:xfrm>
        </p:spPr>
        <p:txBody>
          <a:bodyPr/>
          <a:lstStyle/>
          <a:p>
            <a:r>
              <a:rPr lang="nl-NL" b="1" dirty="0" smtClean="0"/>
              <a:t>Konijn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9130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Gedrag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Stampen</a:t>
            </a:r>
          </a:p>
          <a:p>
            <a:r>
              <a:rPr lang="nl-NL" dirty="0" smtClean="0"/>
              <a:t>Onderkin langs voorwerpen strijken</a:t>
            </a:r>
          </a:p>
          <a:p>
            <a:r>
              <a:rPr lang="nl-NL" dirty="0" smtClean="0"/>
              <a:t>Grommen</a:t>
            </a:r>
          </a:p>
          <a:p>
            <a:r>
              <a:rPr lang="nl-NL" dirty="0" smtClean="0"/>
              <a:t>Languit gestrekt liggen</a:t>
            </a:r>
          </a:p>
          <a:p>
            <a:r>
              <a:rPr lang="nl-NL" dirty="0" smtClean="0"/>
              <a:t>Likken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865" y="3106737"/>
            <a:ext cx="530542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86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Voeding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Niet eten is altijd dierenarts raadplegen</a:t>
            </a:r>
          </a:p>
          <a:p>
            <a:r>
              <a:rPr lang="nl-NL" dirty="0" smtClean="0"/>
              <a:t>Waarom? Darmstelsel is hierop ingesteld</a:t>
            </a:r>
          </a:p>
          <a:p>
            <a:r>
              <a:rPr lang="nl-NL" dirty="0" smtClean="0"/>
              <a:t>Onbeperkt hooi</a:t>
            </a:r>
          </a:p>
          <a:p>
            <a:r>
              <a:rPr lang="nl-NL" dirty="0" smtClean="0"/>
              <a:t>Droogvoer</a:t>
            </a:r>
          </a:p>
          <a:p>
            <a:r>
              <a:rPr lang="nl-NL" dirty="0" smtClean="0"/>
              <a:t>Groenvoer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345" y="3411184"/>
            <a:ext cx="34290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52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Droog voer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Jonge konijnen </a:t>
            </a:r>
          </a:p>
          <a:p>
            <a:r>
              <a:rPr lang="nl-NL" dirty="0" smtClean="0"/>
              <a:t>Volwassen konijnen</a:t>
            </a:r>
          </a:p>
          <a:p>
            <a:r>
              <a:rPr lang="nl-NL" dirty="0"/>
              <a:t>Ouder </a:t>
            </a:r>
            <a:r>
              <a:rPr lang="nl-NL" dirty="0" smtClean="0"/>
              <a:t>dan </a:t>
            </a:r>
            <a:r>
              <a:rPr lang="nl-NL" dirty="0"/>
              <a:t>7 maand, 25 gram per kg </a:t>
            </a:r>
            <a:r>
              <a:rPr lang="nl-NL" dirty="0" smtClean="0"/>
              <a:t>lichaamsgewicht</a:t>
            </a:r>
          </a:p>
          <a:p>
            <a:r>
              <a:rPr lang="nl-NL" dirty="0" smtClean="0"/>
              <a:t>Brok </a:t>
            </a:r>
            <a:r>
              <a:rPr lang="nl-NL" dirty="0" smtClean="0"/>
              <a:t>of gemengd voer</a:t>
            </a:r>
          </a:p>
          <a:p>
            <a:r>
              <a:rPr lang="nl-NL" dirty="0" smtClean="0"/>
              <a:t>Slecht </a:t>
            </a:r>
            <a:r>
              <a:rPr lang="nl-NL" dirty="0" smtClean="0"/>
              <a:t>tegen wisseling </a:t>
            </a:r>
            <a:r>
              <a:rPr lang="nl-NL" dirty="0" smtClean="0"/>
              <a:t>van voer</a:t>
            </a:r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9270" y="2453041"/>
            <a:ext cx="2495830" cy="309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37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Groenvoer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Niet alle groente en fruit</a:t>
            </a:r>
          </a:p>
          <a:p>
            <a:r>
              <a:rPr lang="nl-NL" dirty="0" smtClean="0"/>
              <a:t>Koolsoorten (rode, witte en bloemkool) en klaver </a:t>
            </a:r>
            <a:r>
              <a:rPr lang="nl-NL" dirty="0" smtClean="0">
                <a:sym typeface="Wingdings" panose="05000000000000000000" pitchFamily="2" charset="2"/>
              </a:rPr>
              <a:t> gas in de darmen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Bieslook en prei nooit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Pas na 12 weken groenvoer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Opbouwen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Gevarieerd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Volwassen konijn 50 tot 100 gram groenvoer per kilo lichaamsgewicht per dag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Fruit in kleine hoeveelheden, </a:t>
            </a:r>
            <a:r>
              <a:rPr lang="nl-NL" dirty="0">
                <a:sym typeface="Wingdings" panose="05000000000000000000" pitchFamily="2" charset="2"/>
              </a:rPr>
              <a:t>s</a:t>
            </a:r>
            <a:r>
              <a:rPr lang="nl-NL" dirty="0" smtClean="0">
                <a:sym typeface="Wingdings" panose="05000000000000000000" pitchFamily="2" charset="2"/>
              </a:rPr>
              <a:t>uikers 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0156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 of niet?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926" y="2425171"/>
            <a:ext cx="2143125" cy="21431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890" y="3364089"/>
            <a:ext cx="2218265" cy="221826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111" y="2067983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58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67466"/>
            <a:ext cx="2541881" cy="190641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081" y="4288366"/>
            <a:ext cx="2127603" cy="173439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313" y="2099821"/>
            <a:ext cx="1810980" cy="181186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3588" y="3788215"/>
            <a:ext cx="2818717" cy="200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75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Drinkwater en snacks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Snacks met mate</a:t>
            </a:r>
          </a:p>
          <a:p>
            <a:r>
              <a:rPr lang="nl-NL" dirty="0" smtClean="0"/>
              <a:t>Stenen veroorzaken blaasstenen</a:t>
            </a:r>
          </a:p>
          <a:p>
            <a:endParaRPr lang="nl-NL" dirty="0"/>
          </a:p>
          <a:p>
            <a:r>
              <a:rPr lang="nl-NL" dirty="0" smtClean="0"/>
              <a:t>Altijd vers drinkwater op kamertemperatuur</a:t>
            </a:r>
          </a:p>
          <a:p>
            <a:r>
              <a:rPr lang="nl-NL" dirty="0" smtClean="0"/>
              <a:t>Bakje of drinkflesje?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799" y="2000935"/>
            <a:ext cx="3234972" cy="195520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986" y="4066425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23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Mager </a:t>
            </a:r>
            <a:r>
              <a:rPr lang="nl-NL" dirty="0" smtClean="0"/>
              <a:t>of vet (conditie)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Slank en gespierd lichaam</a:t>
            </a:r>
          </a:p>
          <a:p>
            <a:r>
              <a:rPr lang="nl-NL" dirty="0" smtClean="0"/>
              <a:t>Ribben net kunnen voelen</a:t>
            </a:r>
          </a:p>
          <a:p>
            <a:r>
              <a:rPr lang="nl-NL" dirty="0" smtClean="0"/>
              <a:t>Wam</a:t>
            </a:r>
          </a:p>
          <a:p>
            <a:r>
              <a:rPr lang="nl-NL" dirty="0" smtClean="0"/>
              <a:t>Blindedarmkeutels, coprofagie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378" y="2756605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1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Verzorging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Eten en drinken</a:t>
            </a:r>
          </a:p>
          <a:p>
            <a:r>
              <a:rPr lang="nl-NL" dirty="0" smtClean="0"/>
              <a:t>Vacht controleren</a:t>
            </a:r>
            <a:r>
              <a:rPr lang="nl-NL" dirty="0" smtClean="0">
                <a:sym typeface="Wingdings" panose="05000000000000000000" pitchFamily="2" charset="2"/>
              </a:rPr>
              <a:t> ongedierte, wonden, kale plekken, bulten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Tijdens de rui kammen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Nagels controleren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Tanden controleren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64088"/>
            <a:ext cx="3168415" cy="237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93332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01B8E7FA-3C9C-45D4-A3F1-A6D9FC4A3956}" vid="{A6D1C0C2-F43C-4258-8DE8-23E10AC97C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139</TotalTime>
  <Words>168</Words>
  <Application>Microsoft Office PowerPoint</Application>
  <PresentationFormat>Breedbeeld</PresentationFormat>
  <Paragraphs>47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Thema1</vt:lpstr>
      <vt:lpstr>Voeding</vt:lpstr>
      <vt:lpstr>Voeding</vt:lpstr>
      <vt:lpstr>Droog voer</vt:lpstr>
      <vt:lpstr>Groenvoer</vt:lpstr>
      <vt:lpstr>Wel of niet?</vt:lpstr>
      <vt:lpstr>PowerPoint-presentatie</vt:lpstr>
      <vt:lpstr>Drinkwater en snacks</vt:lpstr>
      <vt:lpstr>Mager of vet (conditie)</vt:lpstr>
      <vt:lpstr>Verzorging</vt:lpstr>
      <vt:lpstr>Gedrag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Voeding</dc:title>
  <dc:creator>Nikki Pots</dc:creator>
  <cp:lastModifiedBy>Wies Temming - Pondes</cp:lastModifiedBy>
  <cp:revision>14</cp:revision>
  <dcterms:created xsi:type="dcterms:W3CDTF">2016-09-22T10:50:20Z</dcterms:created>
  <dcterms:modified xsi:type="dcterms:W3CDTF">2018-12-07T11:43:39Z</dcterms:modified>
</cp:coreProperties>
</file>